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0" autoAdjust="0"/>
  </p:normalViewPr>
  <p:slideViewPr>
    <p:cSldViewPr snapToGrid="0">
      <p:cViewPr>
        <p:scale>
          <a:sx n="81" d="100"/>
          <a:sy n="81" d="100"/>
        </p:scale>
        <p:origin x="75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23CC-ECCB-4725-B25B-839FB8BDE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5CF39-2CE6-4320-BF29-88B395991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CF8FC-D48C-4247-8A15-6470FAA9B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A8FF7-355C-4E3F-96ED-46B9BD07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AAFA4-EFA2-4FD7-9006-344880BC0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6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66E70-2DC6-46E0-9AC3-6AEAE77B9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17A0A-26CB-496E-9636-8B739B660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5FA0F-F922-4B4E-8A59-C0CC6CD94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AE422-F6F5-41A0-83A1-12D5359F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35F5E-F5C3-4EF1-B963-3F687466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7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723047-B917-476C-B242-B136D1EA4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770F0-D214-4101-84FE-2FF431EBE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31074-D5AF-4FD8-9A70-70A9D442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938D9-5DE9-4EE1-AAD1-614F5854B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5C01-A528-49C7-822B-EDCE24785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6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FD5E0-1FC0-49E6-A55B-ADA78E7F6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C12D6-AC68-4A72-8AA4-FA2140F2B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41946-F07B-4A1A-B4AF-22365030F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F616C-FC50-476A-976A-14DCBA2E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599BB-86E0-4CFD-8687-C42B3E7B4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0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0919-2C1D-4FFB-AA4C-4F4E38BE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ABC10-FBDF-489D-80DE-0B9E5123D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361F-67CD-40B0-98BB-A7D67C99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E0F60-4517-4BAD-A033-A0210662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7E089-5517-425C-A3D5-0243F92A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0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0B5D4-5CAA-4E8B-A706-C8D9F8F93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23F95-5FF5-4470-9B32-564383964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EC412-5588-4935-B3B5-DDD33651C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39792-C00E-49DB-B378-D5E05836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619E7-6059-4CCE-BF65-0EAEFFDA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5F8F4-5FD7-4938-8CA7-7801A832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1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6C3BE-039F-4788-A46B-EDA186480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05801-13B4-4475-A6EF-B182C7A7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FD6F6-D649-41EC-B949-377502EE8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4EA8F8-8056-4C09-A3EB-11F65DEA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1D083C-9D09-4D3B-8513-B2DC8E50E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A47580-2844-47B5-9E55-CAAA8005B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E8B865-2E08-41FF-8DE5-D29494899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E3926-8B9E-4A8D-80CB-9959872B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0205-7679-4149-AD0F-AE4A6201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B01F24-8DA6-4C10-9CB0-B0245D428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BD0D50-6740-4FF8-8430-5630DECE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2380F-9AD8-4C1F-BFEB-079FF371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CA608C-F01F-4AF6-9A41-19ED88E0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172FCA-3228-4172-B2C7-D885B1099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BD574-A3C7-4911-8435-5D85EBEA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2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A2B52-398F-43CA-A6D2-F09CF46DE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A3C26-FF63-44E6-BE44-D11D5D89C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4FA06-62F1-4D32-851C-096645A31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B3844-8763-4486-9CB1-61A14AF5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FCEF22-C5C6-49AF-B72B-D814828CD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E2B68-8E79-4A26-B77A-5DE5010EB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8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5E396-CF29-4ECB-8057-49D875FE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A4BE46-38FF-4D85-B823-F25816287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212C6-7589-4126-8692-5DB8754F1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E3719-DC3D-431B-8EB3-569198BAC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E986-C44D-40FB-96A8-77953C6C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FDF61-2423-44A6-8A52-1BF053E7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5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493AB9-A2AD-49F5-B787-33ABE59DF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44E39-6C4D-4FE1-8D9E-D155FC89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AB5DC-61DA-4A1E-A248-47A2A20C6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858A-5748-4979-A361-29129573663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0228C-3012-462F-AE40-50DC3AA97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36512-5013-4061-8203-5C866E447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D25F7-461F-4E71-8DD8-394728E1A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9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4335-8AAD-4768-A427-2E816681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 Ladder In-Ladder Install Variant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83B246-AC0D-4C77-8B54-DB0A89D51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2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B293B6-FB38-43D4-9640-62B35D8892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375" t="12409"/>
          <a:stretch/>
        </p:blipFill>
        <p:spPr>
          <a:xfrm>
            <a:off x="2906923" y="53340"/>
            <a:ext cx="6431280" cy="648203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E52D1E1-C028-4A3F-B3D4-B1ED66C07F07}"/>
              </a:ext>
            </a:extLst>
          </p:cNvPr>
          <p:cNvSpPr/>
          <p:nvPr/>
        </p:nvSpPr>
        <p:spPr>
          <a:xfrm rot="1158317">
            <a:off x="6023907" y="2356872"/>
            <a:ext cx="564999" cy="532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C95899-B4E3-4CAA-8309-BF2A0C766711}"/>
              </a:ext>
            </a:extLst>
          </p:cNvPr>
          <p:cNvSpPr/>
          <p:nvPr/>
        </p:nvSpPr>
        <p:spPr>
          <a:xfrm rot="20173439">
            <a:off x="6018013" y="2750063"/>
            <a:ext cx="541879" cy="4777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D86C73-5BE2-4D59-A331-01D9659DDC7E}"/>
              </a:ext>
            </a:extLst>
          </p:cNvPr>
          <p:cNvSpPr/>
          <p:nvPr/>
        </p:nvSpPr>
        <p:spPr>
          <a:xfrm flipV="1">
            <a:off x="6092083" y="2488854"/>
            <a:ext cx="359880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788B00-553C-4C72-BBBF-065E875A1013}"/>
              </a:ext>
            </a:extLst>
          </p:cNvPr>
          <p:cNvSpPr/>
          <p:nvPr/>
        </p:nvSpPr>
        <p:spPr>
          <a:xfrm flipV="1">
            <a:off x="6092083" y="2575202"/>
            <a:ext cx="359880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2841A0-2BA6-40A8-B1C9-9F9F510B86E5}"/>
              </a:ext>
            </a:extLst>
          </p:cNvPr>
          <p:cNvSpPr/>
          <p:nvPr/>
        </p:nvSpPr>
        <p:spPr>
          <a:xfrm rot="1158317">
            <a:off x="6044551" y="2424075"/>
            <a:ext cx="417098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00F988-84C7-44F2-8F2C-97C41333CFD0}"/>
              </a:ext>
            </a:extLst>
          </p:cNvPr>
          <p:cNvSpPr/>
          <p:nvPr/>
        </p:nvSpPr>
        <p:spPr>
          <a:xfrm rot="20076794">
            <a:off x="6053958" y="2641027"/>
            <a:ext cx="417098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B8F5CB-1067-466C-B668-FDC6718EFE0E}"/>
              </a:ext>
            </a:extLst>
          </p:cNvPr>
          <p:cNvSpPr/>
          <p:nvPr/>
        </p:nvSpPr>
        <p:spPr>
          <a:xfrm rot="16200000">
            <a:off x="6355684" y="2476790"/>
            <a:ext cx="280200" cy="17208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192708-E0A3-4AFB-9065-D014247BAAD4}"/>
              </a:ext>
            </a:extLst>
          </p:cNvPr>
          <p:cNvSpPr/>
          <p:nvPr/>
        </p:nvSpPr>
        <p:spPr>
          <a:xfrm rot="5400000">
            <a:off x="5747131" y="2558405"/>
            <a:ext cx="648647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385735-9173-46D5-B989-986A22EBD5F8}"/>
              </a:ext>
            </a:extLst>
          </p:cNvPr>
          <p:cNvSpPr txBox="1"/>
          <p:nvPr/>
        </p:nvSpPr>
        <p:spPr>
          <a:xfrm flipH="1">
            <a:off x="-2" y="53340"/>
            <a:ext cx="3261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Position of </a:t>
            </a:r>
            <a:r>
              <a:rPr lang="en-US" sz="2000" b="1" dirty="0" err="1"/>
              <a:t>Vaki</a:t>
            </a:r>
            <a:r>
              <a:rPr lang="en-US" sz="2000" b="1" dirty="0"/>
              <a:t> RW in Pool 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ED0C2-C248-4D03-B293-6BDD27B37456}"/>
              </a:ext>
            </a:extLst>
          </p:cNvPr>
          <p:cNvSpPr txBox="1"/>
          <p:nvPr/>
        </p:nvSpPr>
        <p:spPr>
          <a:xfrm flipH="1">
            <a:off x="0" y="750332"/>
            <a:ext cx="304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Funnel attached to Weir 8 notch; </a:t>
            </a:r>
            <a:r>
              <a:rPr lang="en-US" dirty="0" err="1"/>
              <a:t>Vaki</a:t>
            </a:r>
            <a:r>
              <a:rPr lang="en-US" dirty="0"/>
              <a:t> RW attached to funnel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0BFC1F-28DB-4C34-A4B9-005E197756D8}"/>
              </a:ext>
            </a:extLst>
          </p:cNvPr>
          <p:cNvSpPr txBox="1"/>
          <p:nvPr/>
        </p:nvSpPr>
        <p:spPr>
          <a:xfrm>
            <a:off x="5130659" y="1583397"/>
            <a:ext cx="8242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Funnel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2F4CA-5D32-4B52-A3C6-0D2DD77586CA}"/>
              </a:ext>
            </a:extLst>
          </p:cNvPr>
          <p:cNvSpPr txBox="1"/>
          <p:nvPr/>
        </p:nvSpPr>
        <p:spPr>
          <a:xfrm>
            <a:off x="8862175" y="1735439"/>
            <a:ext cx="952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Vaki</a:t>
            </a:r>
            <a:r>
              <a:rPr lang="en-US" dirty="0">
                <a:solidFill>
                  <a:srgbClr val="FF0000"/>
                </a:solidFill>
              </a:rPr>
              <a:t> RW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AF374F-B6BB-4287-953A-0DF56C9A5821}"/>
              </a:ext>
            </a:extLst>
          </p:cNvPr>
          <p:cNvCxnSpPr>
            <a:stCxn id="13" idx="2"/>
          </p:cNvCxnSpPr>
          <p:nvPr/>
        </p:nvCxnSpPr>
        <p:spPr>
          <a:xfrm>
            <a:off x="5542792" y="1952729"/>
            <a:ext cx="488197" cy="55898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23C07F-7347-4885-9BCA-AE86508431A7}"/>
              </a:ext>
            </a:extLst>
          </p:cNvPr>
          <p:cNvCxnSpPr>
            <a:cxnSpLocks/>
            <a:stCxn id="14" idx="2"/>
            <a:endCxn id="5" idx="2"/>
          </p:cNvCxnSpPr>
          <p:nvPr/>
        </p:nvCxnSpPr>
        <p:spPr>
          <a:xfrm flipH="1">
            <a:off x="6581825" y="2104771"/>
            <a:ext cx="2756378" cy="45806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312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03F50E-AE5F-45C4-8F9C-D82EDCDAFA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96"/>
          <a:stretch/>
        </p:blipFill>
        <p:spPr>
          <a:xfrm>
            <a:off x="1552575" y="548640"/>
            <a:ext cx="8664574" cy="562356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B3EC6C-DC80-4543-A19A-D0DA111E2037}"/>
              </a:ext>
            </a:extLst>
          </p:cNvPr>
          <p:cNvSpPr txBox="1"/>
          <p:nvPr/>
        </p:nvSpPr>
        <p:spPr>
          <a:xfrm>
            <a:off x="5958535" y="441636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5’</a:t>
            </a:r>
          </a:p>
        </p:txBody>
      </p:sp>
      <p:sp>
        <p:nvSpPr>
          <p:cNvPr id="4" name="Arrow: Up-Down 3">
            <a:extLst>
              <a:ext uri="{FF2B5EF4-FFF2-40B4-BE49-F238E27FC236}">
                <a16:creationId xmlns:a16="http://schemas.microsoft.com/office/drawing/2014/main" id="{C1C75204-5502-42C0-B156-656BA2795448}"/>
              </a:ext>
            </a:extLst>
          </p:cNvPr>
          <p:cNvSpPr/>
          <p:nvPr/>
        </p:nvSpPr>
        <p:spPr>
          <a:xfrm>
            <a:off x="5178161" y="2942152"/>
            <a:ext cx="148081" cy="1429305"/>
          </a:xfrm>
          <a:prstGeom prst="upDownArrow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C44969-A2D9-4579-985E-B0F9657AE27A}"/>
              </a:ext>
            </a:extLst>
          </p:cNvPr>
          <p:cNvSpPr/>
          <p:nvPr/>
        </p:nvSpPr>
        <p:spPr>
          <a:xfrm rot="15341521">
            <a:off x="5284540" y="3324774"/>
            <a:ext cx="619932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9F395F-101C-4927-933D-70D50F51E949}"/>
              </a:ext>
            </a:extLst>
          </p:cNvPr>
          <p:cNvSpPr/>
          <p:nvPr/>
        </p:nvSpPr>
        <p:spPr>
          <a:xfrm rot="17037189" flipV="1">
            <a:off x="5235357" y="3934631"/>
            <a:ext cx="687180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ACDC26-DDDF-48B1-9BA8-08E2A3034FDF}"/>
              </a:ext>
            </a:extLst>
          </p:cNvPr>
          <p:cNvSpPr/>
          <p:nvPr/>
        </p:nvSpPr>
        <p:spPr>
          <a:xfrm rot="15774675" flipV="1">
            <a:off x="5440743" y="3209655"/>
            <a:ext cx="490724" cy="468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7015E1-DC4B-49C4-AAAF-E76A6E90B2AE}"/>
              </a:ext>
            </a:extLst>
          </p:cNvPr>
          <p:cNvSpPr/>
          <p:nvPr/>
        </p:nvSpPr>
        <p:spPr>
          <a:xfrm rot="16200000">
            <a:off x="5171547" y="3639670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BB8E02-F551-4252-9F95-7C3527B0F08A}"/>
              </a:ext>
            </a:extLst>
          </p:cNvPr>
          <p:cNvSpPr/>
          <p:nvPr/>
        </p:nvSpPr>
        <p:spPr>
          <a:xfrm rot="16200000">
            <a:off x="5278159" y="3636522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2FEEA3D-004D-4425-8983-B8DBFC73DFA2}"/>
              </a:ext>
            </a:extLst>
          </p:cNvPr>
          <p:cNvSpPr/>
          <p:nvPr/>
        </p:nvSpPr>
        <p:spPr>
          <a:xfrm rot="16200000">
            <a:off x="5384771" y="3635886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E1F0C4-4F52-4E5A-987B-790944005ED0}"/>
              </a:ext>
            </a:extLst>
          </p:cNvPr>
          <p:cNvSpPr/>
          <p:nvPr/>
        </p:nvSpPr>
        <p:spPr>
          <a:xfrm rot="16200000">
            <a:off x="5491383" y="3637762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A3B36E-FFD9-4D40-A1A0-74A29E1F0365}"/>
              </a:ext>
            </a:extLst>
          </p:cNvPr>
          <p:cNvSpPr/>
          <p:nvPr/>
        </p:nvSpPr>
        <p:spPr>
          <a:xfrm rot="16200000">
            <a:off x="5597995" y="3637126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1D7AFE-5A81-4308-90FF-0AE86706497A}"/>
              </a:ext>
            </a:extLst>
          </p:cNvPr>
          <p:cNvSpPr/>
          <p:nvPr/>
        </p:nvSpPr>
        <p:spPr>
          <a:xfrm rot="16200000">
            <a:off x="5704607" y="3633978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77DA9D-3DC6-420F-8EE1-26E91B5D52FE}"/>
              </a:ext>
            </a:extLst>
          </p:cNvPr>
          <p:cNvSpPr/>
          <p:nvPr/>
        </p:nvSpPr>
        <p:spPr>
          <a:xfrm rot="16200000">
            <a:off x="5811219" y="3635854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0FECFC-2127-4932-B801-9D9090CBF42A}"/>
              </a:ext>
            </a:extLst>
          </p:cNvPr>
          <p:cNvSpPr/>
          <p:nvPr/>
        </p:nvSpPr>
        <p:spPr>
          <a:xfrm rot="15432843">
            <a:off x="6270162" y="4025542"/>
            <a:ext cx="586905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7E60FB5-BA4B-4E18-AA24-6AE789E7B175}"/>
              </a:ext>
            </a:extLst>
          </p:cNvPr>
          <p:cNvSpPr/>
          <p:nvPr/>
        </p:nvSpPr>
        <p:spPr>
          <a:xfrm>
            <a:off x="5389260" y="2982394"/>
            <a:ext cx="1386346" cy="49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FEECC5B-BA19-47C5-9132-09F972B1F22F}"/>
              </a:ext>
            </a:extLst>
          </p:cNvPr>
          <p:cNvSpPr txBox="1"/>
          <p:nvPr/>
        </p:nvSpPr>
        <p:spPr>
          <a:xfrm>
            <a:off x="5781271" y="3802779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20’’’</a:t>
            </a:r>
          </a:p>
        </p:txBody>
      </p:sp>
      <p:sp>
        <p:nvSpPr>
          <p:cNvPr id="27" name="Arrow: Up-Down 26">
            <a:extLst>
              <a:ext uri="{FF2B5EF4-FFF2-40B4-BE49-F238E27FC236}">
                <a16:creationId xmlns:a16="http://schemas.microsoft.com/office/drawing/2014/main" id="{B4297D3F-16D0-4823-B687-4AE03C561D95}"/>
              </a:ext>
            </a:extLst>
          </p:cNvPr>
          <p:cNvSpPr/>
          <p:nvPr/>
        </p:nvSpPr>
        <p:spPr>
          <a:xfrm rot="5400000">
            <a:off x="6021959" y="3695693"/>
            <a:ext cx="148081" cy="1429305"/>
          </a:xfrm>
          <a:prstGeom prst="upDownArrow">
            <a:avLst/>
          </a:prstGeom>
          <a:solidFill>
            <a:srgbClr val="FF00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B4E56E-8569-4C67-B706-35EB32E3FA7C}"/>
              </a:ext>
            </a:extLst>
          </p:cNvPr>
          <p:cNvSpPr txBox="1"/>
          <p:nvPr/>
        </p:nvSpPr>
        <p:spPr>
          <a:xfrm>
            <a:off x="4861406" y="347213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5’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8E966B0-F1FA-405D-BCFE-7F57D4DB1DA0}"/>
              </a:ext>
            </a:extLst>
          </p:cNvPr>
          <p:cNvSpPr/>
          <p:nvPr/>
        </p:nvSpPr>
        <p:spPr>
          <a:xfrm rot="17006827">
            <a:off x="6209111" y="3321479"/>
            <a:ext cx="712622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425BCC3-E834-4C36-9A77-53442FDBD8BF}"/>
              </a:ext>
            </a:extLst>
          </p:cNvPr>
          <p:cNvSpPr/>
          <p:nvPr/>
        </p:nvSpPr>
        <p:spPr>
          <a:xfrm rot="14824890">
            <a:off x="6283971" y="3998543"/>
            <a:ext cx="702167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0FBBEA4-7240-44B8-A595-7642A6B92031}"/>
              </a:ext>
            </a:extLst>
          </p:cNvPr>
          <p:cNvSpPr/>
          <p:nvPr/>
        </p:nvSpPr>
        <p:spPr>
          <a:xfrm rot="17539543">
            <a:off x="6290239" y="3341999"/>
            <a:ext cx="702167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1AB768-81AA-4C42-A38B-BC158EED6A1C}"/>
              </a:ext>
            </a:extLst>
          </p:cNvPr>
          <p:cNvSpPr/>
          <p:nvPr/>
        </p:nvSpPr>
        <p:spPr>
          <a:xfrm rot="17244832" flipV="1">
            <a:off x="5399927" y="4033259"/>
            <a:ext cx="524567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0BAC73-D78E-4A38-BD12-B52F0929D3DE}"/>
              </a:ext>
            </a:extLst>
          </p:cNvPr>
          <p:cNvSpPr/>
          <p:nvPr/>
        </p:nvSpPr>
        <p:spPr>
          <a:xfrm>
            <a:off x="6498567" y="3659641"/>
            <a:ext cx="297269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AB2DDD7-AA5E-4BAE-8856-48EF05EDBC05}"/>
              </a:ext>
            </a:extLst>
          </p:cNvPr>
          <p:cNvSpPr/>
          <p:nvPr/>
        </p:nvSpPr>
        <p:spPr>
          <a:xfrm rot="19986938">
            <a:off x="6522574" y="3558931"/>
            <a:ext cx="297269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CA53B5-F06C-4E51-8C7F-6367A2F3166C}"/>
              </a:ext>
            </a:extLst>
          </p:cNvPr>
          <p:cNvSpPr/>
          <p:nvPr/>
        </p:nvSpPr>
        <p:spPr>
          <a:xfrm rot="2459120">
            <a:off x="6465329" y="3788439"/>
            <a:ext cx="381235" cy="4872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A26020C-1620-4559-A95B-3C81577D1E92}"/>
              </a:ext>
            </a:extLst>
          </p:cNvPr>
          <p:cNvSpPr/>
          <p:nvPr/>
        </p:nvSpPr>
        <p:spPr>
          <a:xfrm>
            <a:off x="5442600" y="4293034"/>
            <a:ext cx="1386346" cy="49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4AA9FB-C4A9-4939-802C-4E7E3C8000D1}"/>
              </a:ext>
            </a:extLst>
          </p:cNvPr>
          <p:cNvSpPr/>
          <p:nvPr/>
        </p:nvSpPr>
        <p:spPr>
          <a:xfrm rot="16200000">
            <a:off x="6184396" y="3633946"/>
            <a:ext cx="1272364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A2B6F9C-6F68-4B5F-8DD4-0D7DC48D9A36}"/>
              </a:ext>
            </a:extLst>
          </p:cNvPr>
          <p:cNvSpPr/>
          <p:nvPr/>
        </p:nvSpPr>
        <p:spPr>
          <a:xfrm rot="10800000">
            <a:off x="5402053" y="3635246"/>
            <a:ext cx="297269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7ACEFE8-D776-494D-8056-8B7C86900888}"/>
              </a:ext>
            </a:extLst>
          </p:cNvPr>
          <p:cNvSpPr/>
          <p:nvPr/>
        </p:nvSpPr>
        <p:spPr>
          <a:xfrm rot="13523908">
            <a:off x="5410200" y="3503167"/>
            <a:ext cx="297269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92BF6FC-E7A1-436A-9723-5C54A5A8ED82}"/>
              </a:ext>
            </a:extLst>
          </p:cNvPr>
          <p:cNvSpPr/>
          <p:nvPr/>
        </p:nvSpPr>
        <p:spPr>
          <a:xfrm rot="8855940">
            <a:off x="5406158" y="3751808"/>
            <a:ext cx="328648" cy="504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33427F-EB54-4A9B-95D9-64FB153CDE66}"/>
              </a:ext>
            </a:extLst>
          </p:cNvPr>
          <p:cNvSpPr/>
          <p:nvPr/>
        </p:nvSpPr>
        <p:spPr>
          <a:xfrm rot="16200000" flipV="1">
            <a:off x="4776528" y="3611834"/>
            <a:ext cx="1314776" cy="457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4D47B8-D548-4FD8-AAB5-E21B14A5FBC4}"/>
              </a:ext>
            </a:extLst>
          </p:cNvPr>
          <p:cNvSpPr/>
          <p:nvPr/>
        </p:nvSpPr>
        <p:spPr>
          <a:xfrm>
            <a:off x="5693433" y="3473124"/>
            <a:ext cx="805134" cy="3901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B1491A-BBAC-4D6B-A16A-5D2B1DE8AE86}"/>
              </a:ext>
            </a:extLst>
          </p:cNvPr>
          <p:cNvSpPr txBox="1"/>
          <p:nvPr/>
        </p:nvSpPr>
        <p:spPr>
          <a:xfrm>
            <a:off x="0" y="225474"/>
            <a:ext cx="7261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Vaki</a:t>
            </a:r>
            <a:r>
              <a:rPr lang="en-US" dirty="0"/>
              <a:t> RW Counter in Red w/ dimension callouts in red as well (20’’ </a:t>
            </a:r>
            <a:r>
              <a:rPr lang="en-US"/>
              <a:t>x 15’’);</a:t>
            </a:r>
            <a:endParaRPr lang="en-US" dirty="0"/>
          </a:p>
          <a:p>
            <a:r>
              <a:rPr lang="en-US" dirty="0"/>
              <a:t>Sketch not to scale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CE5706-FA10-4B03-8DA5-90CDA8287847}"/>
              </a:ext>
            </a:extLst>
          </p:cNvPr>
          <p:cNvSpPr txBox="1"/>
          <p:nvPr/>
        </p:nvSpPr>
        <p:spPr>
          <a:xfrm>
            <a:off x="6499013" y="349524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15’’</a:t>
            </a:r>
          </a:p>
        </p:txBody>
      </p:sp>
    </p:spTree>
    <p:extLst>
      <p:ext uri="{BB962C8B-B14F-4D97-AF65-F5344CB8AC3E}">
        <p14:creationId xmlns:p14="http://schemas.microsoft.com/office/powerpoint/2010/main" val="649856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9679</TotalTime>
  <Words>58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South Ladder In-Ladder Install Variant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Kuryachy, Artem K CIV USARMY CENWP (USA)</dc:creator>
  <cp:lastModifiedBy>Kuryachy, Artem K CIV USARMY CENWP (USA)</cp:lastModifiedBy>
  <cp:revision>18</cp:revision>
  <dcterms:created xsi:type="dcterms:W3CDTF">2020-11-06T17:12:38Z</dcterms:created>
  <dcterms:modified xsi:type="dcterms:W3CDTF">2020-12-11T21:03:58Z</dcterms:modified>
</cp:coreProperties>
</file>